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notesMasterIdLst>
    <p:notesMasterId r:id="rId6"/>
  </p:notesMasterIdLst>
  <p:sldIdLst>
    <p:sldId id="256" r:id="rId2"/>
    <p:sldId id="258" r:id="rId3"/>
    <p:sldId id="259" r:id="rId4"/>
    <p:sldId id="260" r:id="rId5"/>
  </p:sldIdLst>
  <p:sldSz cx="6391275" cy="3365500"/>
  <p:notesSz cx="6858000" cy="9144000"/>
  <p:defaultTextStyle>
    <a:defPPr>
      <a:defRPr lang="en-US"/>
    </a:defPPr>
    <a:lvl1pPr marL="0" algn="l" defTabSz="468266" rtl="0" eaLnBrk="1" latinLnBrk="0" hangingPunct="1">
      <a:defRPr sz="922" kern="1200">
        <a:solidFill>
          <a:schemeClr val="tx1"/>
        </a:solidFill>
        <a:latin typeface="+mn-lt"/>
        <a:ea typeface="+mn-ea"/>
        <a:cs typeface="+mn-cs"/>
      </a:defRPr>
    </a:lvl1pPr>
    <a:lvl2pPr marL="234134" algn="l" defTabSz="468266" rtl="0" eaLnBrk="1" latinLnBrk="0" hangingPunct="1">
      <a:defRPr sz="922" kern="1200">
        <a:solidFill>
          <a:schemeClr val="tx1"/>
        </a:solidFill>
        <a:latin typeface="+mn-lt"/>
        <a:ea typeface="+mn-ea"/>
        <a:cs typeface="+mn-cs"/>
      </a:defRPr>
    </a:lvl2pPr>
    <a:lvl3pPr marL="468266" algn="l" defTabSz="468266" rtl="0" eaLnBrk="1" latinLnBrk="0" hangingPunct="1">
      <a:defRPr sz="922" kern="1200">
        <a:solidFill>
          <a:schemeClr val="tx1"/>
        </a:solidFill>
        <a:latin typeface="+mn-lt"/>
        <a:ea typeface="+mn-ea"/>
        <a:cs typeface="+mn-cs"/>
      </a:defRPr>
    </a:lvl3pPr>
    <a:lvl4pPr marL="702400" algn="l" defTabSz="468266" rtl="0" eaLnBrk="1" latinLnBrk="0" hangingPunct="1">
      <a:defRPr sz="922" kern="1200">
        <a:solidFill>
          <a:schemeClr val="tx1"/>
        </a:solidFill>
        <a:latin typeface="+mn-lt"/>
        <a:ea typeface="+mn-ea"/>
        <a:cs typeface="+mn-cs"/>
      </a:defRPr>
    </a:lvl4pPr>
    <a:lvl5pPr marL="936534" algn="l" defTabSz="468266" rtl="0" eaLnBrk="1" latinLnBrk="0" hangingPunct="1">
      <a:defRPr sz="922" kern="1200">
        <a:solidFill>
          <a:schemeClr val="tx1"/>
        </a:solidFill>
        <a:latin typeface="+mn-lt"/>
        <a:ea typeface="+mn-ea"/>
        <a:cs typeface="+mn-cs"/>
      </a:defRPr>
    </a:lvl5pPr>
    <a:lvl6pPr marL="1170667" algn="l" defTabSz="468266" rtl="0" eaLnBrk="1" latinLnBrk="0" hangingPunct="1">
      <a:defRPr sz="922" kern="1200">
        <a:solidFill>
          <a:schemeClr val="tx1"/>
        </a:solidFill>
        <a:latin typeface="+mn-lt"/>
        <a:ea typeface="+mn-ea"/>
        <a:cs typeface="+mn-cs"/>
      </a:defRPr>
    </a:lvl6pPr>
    <a:lvl7pPr marL="1404801" algn="l" defTabSz="468266" rtl="0" eaLnBrk="1" latinLnBrk="0" hangingPunct="1">
      <a:defRPr sz="922" kern="1200">
        <a:solidFill>
          <a:schemeClr val="tx1"/>
        </a:solidFill>
        <a:latin typeface="+mn-lt"/>
        <a:ea typeface="+mn-ea"/>
        <a:cs typeface="+mn-cs"/>
      </a:defRPr>
    </a:lvl7pPr>
    <a:lvl8pPr marL="1638933" algn="l" defTabSz="468266" rtl="0" eaLnBrk="1" latinLnBrk="0" hangingPunct="1">
      <a:defRPr sz="922" kern="1200">
        <a:solidFill>
          <a:schemeClr val="tx1"/>
        </a:solidFill>
        <a:latin typeface="+mn-lt"/>
        <a:ea typeface="+mn-ea"/>
        <a:cs typeface="+mn-cs"/>
      </a:defRPr>
    </a:lvl8pPr>
    <a:lvl9pPr marL="1873067" algn="l" defTabSz="468266" rtl="0" eaLnBrk="1" latinLnBrk="0" hangingPunct="1">
      <a:defRPr sz="922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2F92"/>
    <a:srgbClr val="FF2685"/>
    <a:srgbClr val="FF169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5280"/>
  </p:normalViewPr>
  <p:slideViewPr>
    <p:cSldViewPr snapToGrid="0" snapToObjects="1">
      <p:cViewPr varScale="1">
        <p:scale>
          <a:sx n="146" d="100"/>
          <a:sy n="146" d="100"/>
        </p:scale>
        <p:origin x="160" y="63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>
        <p:scale>
          <a:sx n="113" d="100"/>
          <a:sy n="113" d="100"/>
        </p:scale>
        <p:origin x="1480" y="-36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612091-F49E-B244-9EDE-9D34AABDEE5B}" type="datetimeFigureOut">
              <a:rPr lang="en-US" smtClean="0"/>
              <a:t>10/4/21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98475" y="1143000"/>
            <a:ext cx="58610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DC8090-1BAF-BA4E-9BFA-B018387BF0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8946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68266" rtl="0" eaLnBrk="1" latinLnBrk="0" hangingPunct="1">
      <a:defRPr sz="614" kern="1200">
        <a:solidFill>
          <a:schemeClr val="tx1"/>
        </a:solidFill>
        <a:latin typeface="+mn-lt"/>
        <a:ea typeface="+mn-ea"/>
        <a:cs typeface="+mn-cs"/>
      </a:defRPr>
    </a:lvl1pPr>
    <a:lvl2pPr marL="234134" algn="l" defTabSz="468266" rtl="0" eaLnBrk="1" latinLnBrk="0" hangingPunct="1">
      <a:defRPr sz="614" kern="1200">
        <a:solidFill>
          <a:schemeClr val="tx1"/>
        </a:solidFill>
        <a:latin typeface="+mn-lt"/>
        <a:ea typeface="+mn-ea"/>
        <a:cs typeface="+mn-cs"/>
      </a:defRPr>
    </a:lvl2pPr>
    <a:lvl3pPr marL="468266" algn="l" defTabSz="468266" rtl="0" eaLnBrk="1" latinLnBrk="0" hangingPunct="1">
      <a:defRPr sz="614" kern="1200">
        <a:solidFill>
          <a:schemeClr val="tx1"/>
        </a:solidFill>
        <a:latin typeface="+mn-lt"/>
        <a:ea typeface="+mn-ea"/>
        <a:cs typeface="+mn-cs"/>
      </a:defRPr>
    </a:lvl3pPr>
    <a:lvl4pPr marL="702400" algn="l" defTabSz="468266" rtl="0" eaLnBrk="1" latinLnBrk="0" hangingPunct="1">
      <a:defRPr sz="614" kern="1200">
        <a:solidFill>
          <a:schemeClr val="tx1"/>
        </a:solidFill>
        <a:latin typeface="+mn-lt"/>
        <a:ea typeface="+mn-ea"/>
        <a:cs typeface="+mn-cs"/>
      </a:defRPr>
    </a:lvl4pPr>
    <a:lvl5pPr marL="936534" algn="l" defTabSz="468266" rtl="0" eaLnBrk="1" latinLnBrk="0" hangingPunct="1">
      <a:defRPr sz="614" kern="1200">
        <a:solidFill>
          <a:schemeClr val="tx1"/>
        </a:solidFill>
        <a:latin typeface="+mn-lt"/>
        <a:ea typeface="+mn-ea"/>
        <a:cs typeface="+mn-cs"/>
      </a:defRPr>
    </a:lvl5pPr>
    <a:lvl6pPr marL="1170667" algn="l" defTabSz="468266" rtl="0" eaLnBrk="1" latinLnBrk="0" hangingPunct="1">
      <a:defRPr sz="614" kern="1200">
        <a:solidFill>
          <a:schemeClr val="tx1"/>
        </a:solidFill>
        <a:latin typeface="+mn-lt"/>
        <a:ea typeface="+mn-ea"/>
        <a:cs typeface="+mn-cs"/>
      </a:defRPr>
    </a:lvl6pPr>
    <a:lvl7pPr marL="1404801" algn="l" defTabSz="468266" rtl="0" eaLnBrk="1" latinLnBrk="0" hangingPunct="1">
      <a:defRPr sz="614" kern="1200">
        <a:solidFill>
          <a:schemeClr val="tx1"/>
        </a:solidFill>
        <a:latin typeface="+mn-lt"/>
        <a:ea typeface="+mn-ea"/>
        <a:cs typeface="+mn-cs"/>
      </a:defRPr>
    </a:lvl7pPr>
    <a:lvl8pPr marL="1638933" algn="l" defTabSz="468266" rtl="0" eaLnBrk="1" latinLnBrk="0" hangingPunct="1">
      <a:defRPr sz="614" kern="1200">
        <a:solidFill>
          <a:schemeClr val="tx1"/>
        </a:solidFill>
        <a:latin typeface="+mn-lt"/>
        <a:ea typeface="+mn-ea"/>
        <a:cs typeface="+mn-cs"/>
      </a:defRPr>
    </a:lvl8pPr>
    <a:lvl9pPr marL="1873067" algn="l" defTabSz="468266" rtl="0" eaLnBrk="1" latinLnBrk="0" hangingPunct="1">
      <a:defRPr sz="614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98475" y="1143000"/>
            <a:ext cx="586105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DC8090-1BAF-BA4E-9BFA-B018387BF05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9802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98475" y="1143000"/>
            <a:ext cx="586105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DC8090-1BAF-BA4E-9BFA-B018387BF05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4074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98475" y="1143000"/>
            <a:ext cx="586105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DC8090-1BAF-BA4E-9BFA-B018387BF05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9783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98475" y="1143000"/>
            <a:ext cx="586105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DC8090-1BAF-BA4E-9BFA-B018387BF05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886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98910" y="550789"/>
            <a:ext cx="4793456" cy="1171693"/>
          </a:xfrm>
        </p:spPr>
        <p:txBody>
          <a:bodyPr anchor="b"/>
          <a:lstStyle>
            <a:lvl1pPr algn="ctr">
              <a:defRPr sz="294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98910" y="1767667"/>
            <a:ext cx="4793456" cy="812550"/>
          </a:xfrm>
        </p:spPr>
        <p:txBody>
          <a:bodyPr/>
          <a:lstStyle>
            <a:lvl1pPr marL="0" indent="0" algn="ctr">
              <a:buNone/>
              <a:defRPr sz="1178"/>
            </a:lvl1pPr>
            <a:lvl2pPr marL="224348" indent="0" algn="ctr">
              <a:buNone/>
              <a:defRPr sz="981"/>
            </a:lvl2pPr>
            <a:lvl3pPr marL="448696" indent="0" algn="ctr">
              <a:buNone/>
              <a:defRPr sz="883"/>
            </a:lvl3pPr>
            <a:lvl4pPr marL="673044" indent="0" algn="ctr">
              <a:buNone/>
              <a:defRPr sz="785"/>
            </a:lvl4pPr>
            <a:lvl5pPr marL="897392" indent="0" algn="ctr">
              <a:buNone/>
              <a:defRPr sz="785"/>
            </a:lvl5pPr>
            <a:lvl6pPr marL="1121740" indent="0" algn="ctr">
              <a:buNone/>
              <a:defRPr sz="785"/>
            </a:lvl6pPr>
            <a:lvl7pPr marL="1346088" indent="0" algn="ctr">
              <a:buNone/>
              <a:defRPr sz="785"/>
            </a:lvl7pPr>
            <a:lvl8pPr marL="1570436" indent="0" algn="ctr">
              <a:buNone/>
              <a:defRPr sz="785"/>
            </a:lvl8pPr>
            <a:lvl9pPr marL="1794784" indent="0" algn="ctr">
              <a:buNone/>
              <a:defRPr sz="785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57865-41AC-6B4B-B06D-248F0D4E0C22}" type="datetimeFigureOut">
              <a:rPr lang="en-US" smtClean="0"/>
              <a:t>10/4/21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902A5-7F4D-4E4E-A370-51BF883FBD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4919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57865-41AC-6B4B-B06D-248F0D4E0C22}" type="datetimeFigureOut">
              <a:rPr lang="en-US" smtClean="0"/>
              <a:t>10/4/21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902A5-7F4D-4E4E-A370-51BF883FBD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0534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573756" y="179182"/>
            <a:ext cx="1378119" cy="285210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39400" y="179182"/>
            <a:ext cx="4054465" cy="2852106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57865-41AC-6B4B-B06D-248F0D4E0C22}" type="datetimeFigureOut">
              <a:rPr lang="en-US" smtClean="0"/>
              <a:t>10/4/21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902A5-7F4D-4E4E-A370-51BF883FBD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0278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57865-41AC-6B4B-B06D-248F0D4E0C22}" type="datetimeFigureOut">
              <a:rPr lang="en-US" smtClean="0"/>
              <a:t>10/4/21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902A5-7F4D-4E4E-A370-51BF883FBD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9239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6071" y="839038"/>
            <a:ext cx="5512475" cy="1399954"/>
          </a:xfrm>
        </p:spPr>
        <p:txBody>
          <a:bodyPr anchor="b"/>
          <a:lstStyle>
            <a:lvl1pPr>
              <a:defRPr sz="294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36071" y="2252237"/>
            <a:ext cx="5512475" cy="736203"/>
          </a:xfrm>
        </p:spPr>
        <p:txBody>
          <a:bodyPr/>
          <a:lstStyle>
            <a:lvl1pPr marL="0" indent="0">
              <a:buNone/>
              <a:defRPr sz="1178">
                <a:solidFill>
                  <a:schemeClr val="tx1">
                    <a:tint val="75000"/>
                  </a:schemeClr>
                </a:solidFill>
              </a:defRPr>
            </a:lvl1pPr>
            <a:lvl2pPr marL="224348" indent="0">
              <a:buNone/>
              <a:defRPr sz="981">
                <a:solidFill>
                  <a:schemeClr val="tx1">
                    <a:tint val="75000"/>
                  </a:schemeClr>
                </a:solidFill>
              </a:defRPr>
            </a:lvl2pPr>
            <a:lvl3pPr marL="448696" indent="0">
              <a:buNone/>
              <a:defRPr sz="883">
                <a:solidFill>
                  <a:schemeClr val="tx1">
                    <a:tint val="75000"/>
                  </a:schemeClr>
                </a:solidFill>
              </a:defRPr>
            </a:lvl3pPr>
            <a:lvl4pPr marL="673044" indent="0">
              <a:buNone/>
              <a:defRPr sz="785">
                <a:solidFill>
                  <a:schemeClr val="tx1">
                    <a:tint val="75000"/>
                  </a:schemeClr>
                </a:solidFill>
              </a:defRPr>
            </a:lvl4pPr>
            <a:lvl5pPr marL="897392" indent="0">
              <a:buNone/>
              <a:defRPr sz="785">
                <a:solidFill>
                  <a:schemeClr val="tx1">
                    <a:tint val="75000"/>
                  </a:schemeClr>
                </a:solidFill>
              </a:defRPr>
            </a:lvl5pPr>
            <a:lvl6pPr marL="1121740" indent="0">
              <a:buNone/>
              <a:defRPr sz="785">
                <a:solidFill>
                  <a:schemeClr val="tx1">
                    <a:tint val="75000"/>
                  </a:schemeClr>
                </a:solidFill>
              </a:defRPr>
            </a:lvl6pPr>
            <a:lvl7pPr marL="1346088" indent="0">
              <a:buNone/>
              <a:defRPr sz="785">
                <a:solidFill>
                  <a:schemeClr val="tx1">
                    <a:tint val="75000"/>
                  </a:schemeClr>
                </a:solidFill>
              </a:defRPr>
            </a:lvl7pPr>
            <a:lvl8pPr marL="1570436" indent="0">
              <a:buNone/>
              <a:defRPr sz="785">
                <a:solidFill>
                  <a:schemeClr val="tx1">
                    <a:tint val="75000"/>
                  </a:schemeClr>
                </a:solidFill>
              </a:defRPr>
            </a:lvl8pPr>
            <a:lvl9pPr marL="1794784" indent="0">
              <a:buNone/>
              <a:defRPr sz="78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57865-41AC-6B4B-B06D-248F0D4E0C22}" type="datetimeFigureOut">
              <a:rPr lang="en-US" smtClean="0"/>
              <a:t>10/4/21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902A5-7F4D-4E4E-A370-51BF883FBD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2243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39400" y="895908"/>
            <a:ext cx="2716292" cy="213537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235583" y="895908"/>
            <a:ext cx="2716292" cy="213537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57865-41AC-6B4B-B06D-248F0D4E0C22}" type="datetimeFigureOut">
              <a:rPr lang="en-US" smtClean="0"/>
              <a:t>10/4/21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902A5-7F4D-4E4E-A370-51BF883FBD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4475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0232" y="179182"/>
            <a:ext cx="5512475" cy="65050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0233" y="825015"/>
            <a:ext cx="2703809" cy="404327"/>
          </a:xfrm>
        </p:spPr>
        <p:txBody>
          <a:bodyPr anchor="b"/>
          <a:lstStyle>
            <a:lvl1pPr marL="0" indent="0">
              <a:buNone/>
              <a:defRPr sz="1178" b="1"/>
            </a:lvl1pPr>
            <a:lvl2pPr marL="224348" indent="0">
              <a:buNone/>
              <a:defRPr sz="981" b="1"/>
            </a:lvl2pPr>
            <a:lvl3pPr marL="448696" indent="0">
              <a:buNone/>
              <a:defRPr sz="883" b="1"/>
            </a:lvl3pPr>
            <a:lvl4pPr marL="673044" indent="0">
              <a:buNone/>
              <a:defRPr sz="785" b="1"/>
            </a:lvl4pPr>
            <a:lvl5pPr marL="897392" indent="0">
              <a:buNone/>
              <a:defRPr sz="785" b="1"/>
            </a:lvl5pPr>
            <a:lvl6pPr marL="1121740" indent="0">
              <a:buNone/>
              <a:defRPr sz="785" b="1"/>
            </a:lvl6pPr>
            <a:lvl7pPr marL="1346088" indent="0">
              <a:buNone/>
              <a:defRPr sz="785" b="1"/>
            </a:lvl7pPr>
            <a:lvl8pPr marL="1570436" indent="0">
              <a:buNone/>
              <a:defRPr sz="785" b="1"/>
            </a:lvl8pPr>
            <a:lvl9pPr marL="1794784" indent="0">
              <a:buNone/>
              <a:defRPr sz="785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0233" y="1229343"/>
            <a:ext cx="2703809" cy="180817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235583" y="825015"/>
            <a:ext cx="2717124" cy="404327"/>
          </a:xfrm>
        </p:spPr>
        <p:txBody>
          <a:bodyPr anchor="b"/>
          <a:lstStyle>
            <a:lvl1pPr marL="0" indent="0">
              <a:buNone/>
              <a:defRPr sz="1178" b="1"/>
            </a:lvl1pPr>
            <a:lvl2pPr marL="224348" indent="0">
              <a:buNone/>
              <a:defRPr sz="981" b="1"/>
            </a:lvl2pPr>
            <a:lvl3pPr marL="448696" indent="0">
              <a:buNone/>
              <a:defRPr sz="883" b="1"/>
            </a:lvl3pPr>
            <a:lvl4pPr marL="673044" indent="0">
              <a:buNone/>
              <a:defRPr sz="785" b="1"/>
            </a:lvl4pPr>
            <a:lvl5pPr marL="897392" indent="0">
              <a:buNone/>
              <a:defRPr sz="785" b="1"/>
            </a:lvl5pPr>
            <a:lvl6pPr marL="1121740" indent="0">
              <a:buNone/>
              <a:defRPr sz="785" b="1"/>
            </a:lvl6pPr>
            <a:lvl7pPr marL="1346088" indent="0">
              <a:buNone/>
              <a:defRPr sz="785" b="1"/>
            </a:lvl7pPr>
            <a:lvl8pPr marL="1570436" indent="0">
              <a:buNone/>
              <a:defRPr sz="785" b="1"/>
            </a:lvl8pPr>
            <a:lvl9pPr marL="1794784" indent="0">
              <a:buNone/>
              <a:defRPr sz="785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235583" y="1229343"/>
            <a:ext cx="2717124" cy="180817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57865-41AC-6B4B-B06D-248F0D4E0C22}" type="datetimeFigureOut">
              <a:rPr lang="en-US" smtClean="0"/>
              <a:t>10/4/21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902A5-7F4D-4E4E-A370-51BF883FBD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0059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57865-41AC-6B4B-B06D-248F0D4E0C22}" type="datetimeFigureOut">
              <a:rPr lang="en-US" smtClean="0"/>
              <a:t>10/4/21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902A5-7F4D-4E4E-A370-51BF883FBD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8085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57865-41AC-6B4B-B06D-248F0D4E0C22}" type="datetimeFigureOut">
              <a:rPr lang="en-US" smtClean="0"/>
              <a:t>10/4/21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902A5-7F4D-4E4E-A370-51BF883FBD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2956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0233" y="224367"/>
            <a:ext cx="2061352" cy="785283"/>
          </a:xfrm>
        </p:spPr>
        <p:txBody>
          <a:bodyPr anchor="b"/>
          <a:lstStyle>
            <a:lvl1pPr>
              <a:defRPr sz="157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17124" y="484570"/>
            <a:ext cx="3235583" cy="2391686"/>
          </a:xfrm>
        </p:spPr>
        <p:txBody>
          <a:bodyPr/>
          <a:lstStyle>
            <a:lvl1pPr>
              <a:defRPr sz="1570"/>
            </a:lvl1pPr>
            <a:lvl2pPr>
              <a:defRPr sz="1374"/>
            </a:lvl2pPr>
            <a:lvl3pPr>
              <a:defRPr sz="1178"/>
            </a:lvl3pPr>
            <a:lvl4pPr>
              <a:defRPr sz="981"/>
            </a:lvl4pPr>
            <a:lvl5pPr>
              <a:defRPr sz="981"/>
            </a:lvl5pPr>
            <a:lvl6pPr>
              <a:defRPr sz="981"/>
            </a:lvl6pPr>
            <a:lvl7pPr>
              <a:defRPr sz="981"/>
            </a:lvl7pPr>
            <a:lvl8pPr>
              <a:defRPr sz="981"/>
            </a:lvl8pPr>
            <a:lvl9pPr>
              <a:defRPr sz="981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40233" y="1009650"/>
            <a:ext cx="2061352" cy="1870502"/>
          </a:xfrm>
        </p:spPr>
        <p:txBody>
          <a:bodyPr/>
          <a:lstStyle>
            <a:lvl1pPr marL="0" indent="0">
              <a:buNone/>
              <a:defRPr sz="785"/>
            </a:lvl1pPr>
            <a:lvl2pPr marL="224348" indent="0">
              <a:buNone/>
              <a:defRPr sz="687"/>
            </a:lvl2pPr>
            <a:lvl3pPr marL="448696" indent="0">
              <a:buNone/>
              <a:defRPr sz="589"/>
            </a:lvl3pPr>
            <a:lvl4pPr marL="673044" indent="0">
              <a:buNone/>
              <a:defRPr sz="491"/>
            </a:lvl4pPr>
            <a:lvl5pPr marL="897392" indent="0">
              <a:buNone/>
              <a:defRPr sz="491"/>
            </a:lvl5pPr>
            <a:lvl6pPr marL="1121740" indent="0">
              <a:buNone/>
              <a:defRPr sz="491"/>
            </a:lvl6pPr>
            <a:lvl7pPr marL="1346088" indent="0">
              <a:buNone/>
              <a:defRPr sz="491"/>
            </a:lvl7pPr>
            <a:lvl8pPr marL="1570436" indent="0">
              <a:buNone/>
              <a:defRPr sz="491"/>
            </a:lvl8pPr>
            <a:lvl9pPr marL="1794784" indent="0">
              <a:buNone/>
              <a:defRPr sz="49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57865-41AC-6B4B-B06D-248F0D4E0C22}" type="datetimeFigureOut">
              <a:rPr lang="en-US" smtClean="0"/>
              <a:t>10/4/21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902A5-7F4D-4E4E-A370-51BF883FBD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3286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0233" y="224367"/>
            <a:ext cx="2061352" cy="785283"/>
          </a:xfrm>
        </p:spPr>
        <p:txBody>
          <a:bodyPr anchor="b"/>
          <a:lstStyle>
            <a:lvl1pPr>
              <a:defRPr sz="157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717124" y="484570"/>
            <a:ext cx="3235583" cy="2391686"/>
          </a:xfrm>
        </p:spPr>
        <p:txBody>
          <a:bodyPr anchor="t"/>
          <a:lstStyle>
            <a:lvl1pPr marL="0" indent="0">
              <a:buNone/>
              <a:defRPr sz="1570"/>
            </a:lvl1pPr>
            <a:lvl2pPr marL="224348" indent="0">
              <a:buNone/>
              <a:defRPr sz="1374"/>
            </a:lvl2pPr>
            <a:lvl3pPr marL="448696" indent="0">
              <a:buNone/>
              <a:defRPr sz="1178"/>
            </a:lvl3pPr>
            <a:lvl4pPr marL="673044" indent="0">
              <a:buNone/>
              <a:defRPr sz="981"/>
            </a:lvl4pPr>
            <a:lvl5pPr marL="897392" indent="0">
              <a:buNone/>
              <a:defRPr sz="981"/>
            </a:lvl5pPr>
            <a:lvl6pPr marL="1121740" indent="0">
              <a:buNone/>
              <a:defRPr sz="981"/>
            </a:lvl6pPr>
            <a:lvl7pPr marL="1346088" indent="0">
              <a:buNone/>
              <a:defRPr sz="981"/>
            </a:lvl7pPr>
            <a:lvl8pPr marL="1570436" indent="0">
              <a:buNone/>
              <a:defRPr sz="981"/>
            </a:lvl8pPr>
            <a:lvl9pPr marL="1794784" indent="0">
              <a:buNone/>
              <a:defRPr sz="981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40233" y="1009650"/>
            <a:ext cx="2061352" cy="1870502"/>
          </a:xfrm>
        </p:spPr>
        <p:txBody>
          <a:bodyPr/>
          <a:lstStyle>
            <a:lvl1pPr marL="0" indent="0">
              <a:buNone/>
              <a:defRPr sz="785"/>
            </a:lvl1pPr>
            <a:lvl2pPr marL="224348" indent="0">
              <a:buNone/>
              <a:defRPr sz="687"/>
            </a:lvl2pPr>
            <a:lvl3pPr marL="448696" indent="0">
              <a:buNone/>
              <a:defRPr sz="589"/>
            </a:lvl3pPr>
            <a:lvl4pPr marL="673044" indent="0">
              <a:buNone/>
              <a:defRPr sz="491"/>
            </a:lvl4pPr>
            <a:lvl5pPr marL="897392" indent="0">
              <a:buNone/>
              <a:defRPr sz="491"/>
            </a:lvl5pPr>
            <a:lvl6pPr marL="1121740" indent="0">
              <a:buNone/>
              <a:defRPr sz="491"/>
            </a:lvl6pPr>
            <a:lvl7pPr marL="1346088" indent="0">
              <a:buNone/>
              <a:defRPr sz="491"/>
            </a:lvl7pPr>
            <a:lvl8pPr marL="1570436" indent="0">
              <a:buNone/>
              <a:defRPr sz="491"/>
            </a:lvl8pPr>
            <a:lvl9pPr marL="1794784" indent="0">
              <a:buNone/>
              <a:defRPr sz="49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57865-41AC-6B4B-B06D-248F0D4E0C22}" type="datetimeFigureOut">
              <a:rPr lang="en-US" smtClean="0"/>
              <a:t>10/4/21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902A5-7F4D-4E4E-A370-51BF883FBD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3124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39400" y="179182"/>
            <a:ext cx="5512475" cy="6505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39400" y="895908"/>
            <a:ext cx="5512475" cy="21353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39400" y="3119320"/>
            <a:ext cx="1438037" cy="1791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8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157865-41AC-6B4B-B06D-248F0D4E0C22}" type="datetimeFigureOut">
              <a:rPr lang="en-US" smtClean="0"/>
              <a:t>10/4/21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17110" y="3119320"/>
            <a:ext cx="2157055" cy="1791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8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513838" y="3119320"/>
            <a:ext cx="1438037" cy="1791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8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3902A5-7F4D-4E4E-A370-51BF883FBD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3225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448696" rtl="0" eaLnBrk="1" latinLnBrk="0" hangingPunct="1">
        <a:lnSpc>
          <a:spcPct val="90000"/>
        </a:lnSpc>
        <a:spcBef>
          <a:spcPct val="0"/>
        </a:spcBef>
        <a:buNone/>
        <a:defRPr sz="215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12174" indent="-112174" algn="l" defTabSz="448696" rtl="0" eaLnBrk="1" latinLnBrk="0" hangingPunct="1">
        <a:lnSpc>
          <a:spcPct val="90000"/>
        </a:lnSpc>
        <a:spcBef>
          <a:spcPts val="491"/>
        </a:spcBef>
        <a:buFont typeface="Arial" panose="020B0604020202020204" pitchFamily="34" charset="0"/>
        <a:buChar char="•"/>
        <a:defRPr sz="1374" kern="1200">
          <a:solidFill>
            <a:schemeClr val="tx1"/>
          </a:solidFill>
          <a:latin typeface="+mn-lt"/>
          <a:ea typeface="+mn-ea"/>
          <a:cs typeface="+mn-cs"/>
        </a:defRPr>
      </a:lvl1pPr>
      <a:lvl2pPr marL="336522" indent="-112174" algn="l" defTabSz="448696" rtl="0" eaLnBrk="1" latinLnBrk="0" hangingPunct="1">
        <a:lnSpc>
          <a:spcPct val="90000"/>
        </a:lnSpc>
        <a:spcBef>
          <a:spcPts val="245"/>
        </a:spcBef>
        <a:buFont typeface="Arial" panose="020B0604020202020204" pitchFamily="34" charset="0"/>
        <a:buChar char="•"/>
        <a:defRPr sz="1178" kern="1200">
          <a:solidFill>
            <a:schemeClr val="tx1"/>
          </a:solidFill>
          <a:latin typeface="+mn-lt"/>
          <a:ea typeface="+mn-ea"/>
          <a:cs typeface="+mn-cs"/>
        </a:defRPr>
      </a:lvl2pPr>
      <a:lvl3pPr marL="560870" indent="-112174" algn="l" defTabSz="448696" rtl="0" eaLnBrk="1" latinLnBrk="0" hangingPunct="1">
        <a:lnSpc>
          <a:spcPct val="90000"/>
        </a:lnSpc>
        <a:spcBef>
          <a:spcPts val="245"/>
        </a:spcBef>
        <a:buFont typeface="Arial" panose="020B0604020202020204" pitchFamily="34" charset="0"/>
        <a:buChar char="•"/>
        <a:defRPr sz="981" kern="1200">
          <a:solidFill>
            <a:schemeClr val="tx1"/>
          </a:solidFill>
          <a:latin typeface="+mn-lt"/>
          <a:ea typeface="+mn-ea"/>
          <a:cs typeface="+mn-cs"/>
        </a:defRPr>
      </a:lvl3pPr>
      <a:lvl4pPr marL="785218" indent="-112174" algn="l" defTabSz="448696" rtl="0" eaLnBrk="1" latinLnBrk="0" hangingPunct="1">
        <a:lnSpc>
          <a:spcPct val="90000"/>
        </a:lnSpc>
        <a:spcBef>
          <a:spcPts val="245"/>
        </a:spcBef>
        <a:buFont typeface="Arial" panose="020B0604020202020204" pitchFamily="34" charset="0"/>
        <a:buChar char="•"/>
        <a:defRPr sz="883" kern="1200">
          <a:solidFill>
            <a:schemeClr val="tx1"/>
          </a:solidFill>
          <a:latin typeface="+mn-lt"/>
          <a:ea typeface="+mn-ea"/>
          <a:cs typeface="+mn-cs"/>
        </a:defRPr>
      </a:lvl4pPr>
      <a:lvl5pPr marL="1009566" indent="-112174" algn="l" defTabSz="448696" rtl="0" eaLnBrk="1" latinLnBrk="0" hangingPunct="1">
        <a:lnSpc>
          <a:spcPct val="90000"/>
        </a:lnSpc>
        <a:spcBef>
          <a:spcPts val="245"/>
        </a:spcBef>
        <a:buFont typeface="Arial" panose="020B0604020202020204" pitchFamily="34" charset="0"/>
        <a:buChar char="•"/>
        <a:defRPr sz="883" kern="1200">
          <a:solidFill>
            <a:schemeClr val="tx1"/>
          </a:solidFill>
          <a:latin typeface="+mn-lt"/>
          <a:ea typeface="+mn-ea"/>
          <a:cs typeface="+mn-cs"/>
        </a:defRPr>
      </a:lvl5pPr>
      <a:lvl6pPr marL="1233914" indent="-112174" algn="l" defTabSz="448696" rtl="0" eaLnBrk="1" latinLnBrk="0" hangingPunct="1">
        <a:lnSpc>
          <a:spcPct val="90000"/>
        </a:lnSpc>
        <a:spcBef>
          <a:spcPts val="245"/>
        </a:spcBef>
        <a:buFont typeface="Arial" panose="020B0604020202020204" pitchFamily="34" charset="0"/>
        <a:buChar char="•"/>
        <a:defRPr sz="883" kern="1200">
          <a:solidFill>
            <a:schemeClr val="tx1"/>
          </a:solidFill>
          <a:latin typeface="+mn-lt"/>
          <a:ea typeface="+mn-ea"/>
          <a:cs typeface="+mn-cs"/>
        </a:defRPr>
      </a:lvl6pPr>
      <a:lvl7pPr marL="1458262" indent="-112174" algn="l" defTabSz="448696" rtl="0" eaLnBrk="1" latinLnBrk="0" hangingPunct="1">
        <a:lnSpc>
          <a:spcPct val="90000"/>
        </a:lnSpc>
        <a:spcBef>
          <a:spcPts val="245"/>
        </a:spcBef>
        <a:buFont typeface="Arial" panose="020B0604020202020204" pitchFamily="34" charset="0"/>
        <a:buChar char="•"/>
        <a:defRPr sz="883" kern="1200">
          <a:solidFill>
            <a:schemeClr val="tx1"/>
          </a:solidFill>
          <a:latin typeface="+mn-lt"/>
          <a:ea typeface="+mn-ea"/>
          <a:cs typeface="+mn-cs"/>
        </a:defRPr>
      </a:lvl7pPr>
      <a:lvl8pPr marL="1682610" indent="-112174" algn="l" defTabSz="448696" rtl="0" eaLnBrk="1" latinLnBrk="0" hangingPunct="1">
        <a:lnSpc>
          <a:spcPct val="90000"/>
        </a:lnSpc>
        <a:spcBef>
          <a:spcPts val="245"/>
        </a:spcBef>
        <a:buFont typeface="Arial" panose="020B0604020202020204" pitchFamily="34" charset="0"/>
        <a:buChar char="•"/>
        <a:defRPr sz="883" kern="1200">
          <a:solidFill>
            <a:schemeClr val="tx1"/>
          </a:solidFill>
          <a:latin typeface="+mn-lt"/>
          <a:ea typeface="+mn-ea"/>
          <a:cs typeface="+mn-cs"/>
        </a:defRPr>
      </a:lvl8pPr>
      <a:lvl9pPr marL="1906958" indent="-112174" algn="l" defTabSz="448696" rtl="0" eaLnBrk="1" latinLnBrk="0" hangingPunct="1">
        <a:lnSpc>
          <a:spcPct val="90000"/>
        </a:lnSpc>
        <a:spcBef>
          <a:spcPts val="245"/>
        </a:spcBef>
        <a:buFont typeface="Arial" panose="020B0604020202020204" pitchFamily="34" charset="0"/>
        <a:buChar char="•"/>
        <a:defRPr sz="88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48696" rtl="0" eaLnBrk="1" latinLnBrk="0" hangingPunct="1">
        <a:defRPr sz="883" kern="1200">
          <a:solidFill>
            <a:schemeClr val="tx1"/>
          </a:solidFill>
          <a:latin typeface="+mn-lt"/>
          <a:ea typeface="+mn-ea"/>
          <a:cs typeface="+mn-cs"/>
        </a:defRPr>
      </a:lvl1pPr>
      <a:lvl2pPr marL="224348" algn="l" defTabSz="448696" rtl="0" eaLnBrk="1" latinLnBrk="0" hangingPunct="1">
        <a:defRPr sz="883" kern="1200">
          <a:solidFill>
            <a:schemeClr val="tx1"/>
          </a:solidFill>
          <a:latin typeface="+mn-lt"/>
          <a:ea typeface="+mn-ea"/>
          <a:cs typeface="+mn-cs"/>
        </a:defRPr>
      </a:lvl2pPr>
      <a:lvl3pPr marL="448696" algn="l" defTabSz="448696" rtl="0" eaLnBrk="1" latinLnBrk="0" hangingPunct="1">
        <a:defRPr sz="883" kern="1200">
          <a:solidFill>
            <a:schemeClr val="tx1"/>
          </a:solidFill>
          <a:latin typeface="+mn-lt"/>
          <a:ea typeface="+mn-ea"/>
          <a:cs typeface="+mn-cs"/>
        </a:defRPr>
      </a:lvl3pPr>
      <a:lvl4pPr marL="673044" algn="l" defTabSz="448696" rtl="0" eaLnBrk="1" latinLnBrk="0" hangingPunct="1">
        <a:defRPr sz="883" kern="1200">
          <a:solidFill>
            <a:schemeClr val="tx1"/>
          </a:solidFill>
          <a:latin typeface="+mn-lt"/>
          <a:ea typeface="+mn-ea"/>
          <a:cs typeface="+mn-cs"/>
        </a:defRPr>
      </a:lvl4pPr>
      <a:lvl5pPr marL="897392" algn="l" defTabSz="448696" rtl="0" eaLnBrk="1" latinLnBrk="0" hangingPunct="1">
        <a:defRPr sz="883" kern="1200">
          <a:solidFill>
            <a:schemeClr val="tx1"/>
          </a:solidFill>
          <a:latin typeface="+mn-lt"/>
          <a:ea typeface="+mn-ea"/>
          <a:cs typeface="+mn-cs"/>
        </a:defRPr>
      </a:lvl5pPr>
      <a:lvl6pPr marL="1121740" algn="l" defTabSz="448696" rtl="0" eaLnBrk="1" latinLnBrk="0" hangingPunct="1">
        <a:defRPr sz="883" kern="1200">
          <a:solidFill>
            <a:schemeClr val="tx1"/>
          </a:solidFill>
          <a:latin typeface="+mn-lt"/>
          <a:ea typeface="+mn-ea"/>
          <a:cs typeface="+mn-cs"/>
        </a:defRPr>
      </a:lvl6pPr>
      <a:lvl7pPr marL="1346088" algn="l" defTabSz="448696" rtl="0" eaLnBrk="1" latinLnBrk="0" hangingPunct="1">
        <a:defRPr sz="883" kern="1200">
          <a:solidFill>
            <a:schemeClr val="tx1"/>
          </a:solidFill>
          <a:latin typeface="+mn-lt"/>
          <a:ea typeface="+mn-ea"/>
          <a:cs typeface="+mn-cs"/>
        </a:defRPr>
      </a:lvl7pPr>
      <a:lvl8pPr marL="1570436" algn="l" defTabSz="448696" rtl="0" eaLnBrk="1" latinLnBrk="0" hangingPunct="1">
        <a:defRPr sz="883" kern="1200">
          <a:solidFill>
            <a:schemeClr val="tx1"/>
          </a:solidFill>
          <a:latin typeface="+mn-lt"/>
          <a:ea typeface="+mn-ea"/>
          <a:cs typeface="+mn-cs"/>
        </a:defRPr>
      </a:lvl8pPr>
      <a:lvl9pPr marL="1794784" algn="l" defTabSz="448696" rtl="0" eaLnBrk="1" latinLnBrk="0" hangingPunct="1">
        <a:defRPr sz="88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jpeg"/><Relationship Id="rId4" Type="http://schemas.openxmlformats.org/officeDocument/2006/relationships/image" Target="../media/image5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D59866D-B6CD-3B4E-80B5-F7E1B8037DC9}"/>
              </a:ext>
            </a:extLst>
          </p:cNvPr>
          <p:cNvSpPr/>
          <p:nvPr/>
        </p:nvSpPr>
        <p:spPr>
          <a:xfrm>
            <a:off x="2945081" y="0"/>
            <a:ext cx="3446193" cy="3365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946FDAE-2D7A-1C46-8E98-12AE6F49BE3F}"/>
              </a:ext>
            </a:extLst>
          </p:cNvPr>
          <p:cNvSpPr/>
          <p:nvPr/>
        </p:nvSpPr>
        <p:spPr>
          <a:xfrm>
            <a:off x="2554073" y="333005"/>
            <a:ext cx="3837201" cy="26994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12511" tIns="56256" rIns="112511" bIns="5625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34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F9577E-D137-7E43-B866-5C7ABAB5215D}"/>
              </a:ext>
            </a:extLst>
          </p:cNvPr>
          <p:cNvSpPr txBox="1"/>
          <p:nvPr/>
        </p:nvSpPr>
        <p:spPr>
          <a:xfrm>
            <a:off x="2369623" y="1463247"/>
            <a:ext cx="387093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600" b="1" dirty="0">
                <a:latin typeface="Helvetica Neue Condensed Black" panose="02000503000000020004" pitchFamily="2" charset="0"/>
                <a:ea typeface="Helvetica Neue Condensed Black" panose="02000503000000020004" pitchFamily="2" charset="0"/>
                <a:cs typeface="Helvetica Neue Condensed Black" panose="02000503000000020004" pitchFamily="2" charset="0"/>
              </a:rPr>
              <a:t>10%* </a:t>
            </a:r>
            <a:r>
              <a:rPr lang="en-US" sz="4800" b="1" dirty="0">
                <a:latin typeface="Helvetica Neue Condensed Black" panose="02000503000000020004" pitchFamily="2" charset="0"/>
                <a:ea typeface="Helvetica Neue Condensed Black" panose="02000503000000020004" pitchFamily="2" charset="0"/>
                <a:cs typeface="Helvetica Neue Condensed Black" panose="02000503000000020004" pitchFamily="2" charset="0"/>
              </a:rPr>
              <a:t>Off</a:t>
            </a:r>
            <a:endParaRPr lang="en-US" sz="8000" b="1" dirty="0">
              <a:latin typeface="Helvetica Neue Condensed Black" panose="02000503000000020004" pitchFamily="2" charset="0"/>
              <a:ea typeface="Helvetica Neue Condensed Black" panose="02000503000000020004" pitchFamily="2" charset="0"/>
              <a:cs typeface="Helvetica Neue Condensed Black" panose="02000503000000020004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00AF12-425D-2E4F-B484-4240DC51B2DA}"/>
              </a:ext>
            </a:extLst>
          </p:cNvPr>
          <p:cNvSpPr txBox="1"/>
          <p:nvPr/>
        </p:nvSpPr>
        <p:spPr>
          <a:xfrm>
            <a:off x="3095795" y="908111"/>
            <a:ext cx="31447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SignPainter HouseScript Semibol" panose="02000006070000020004" pitchFamily="2" charset="0"/>
                <a:ea typeface="Helvetica Neue Condensed Black" panose="02000503000000020004" pitchFamily="2" charset="0"/>
                <a:cs typeface="Helvetica Neue Condensed Black" panose="02000503000000020004" pitchFamily="2" charset="0"/>
              </a:rPr>
              <a:t>For all New Users!</a:t>
            </a:r>
            <a:endParaRPr lang="en-US" sz="3200" b="1" dirty="0">
              <a:latin typeface="SignPainter HouseScript Semibol" panose="02000006070000020004" pitchFamily="2" charset="0"/>
              <a:ea typeface="Helvetica Neue Condensed Black" panose="02000503000000020004" pitchFamily="2" charset="0"/>
              <a:cs typeface="Helvetica Neue Condensed Black" panose="02000503000000020004" pitchFamily="2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EC5670A-FCC5-1647-9986-9630F67AB7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88768" y="-129798"/>
            <a:ext cx="4209601" cy="3705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5285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58ED7A43-F2C0-BF4E-820C-7E99121E04B9}"/>
              </a:ext>
            </a:extLst>
          </p:cNvPr>
          <p:cNvSpPr/>
          <p:nvPr/>
        </p:nvSpPr>
        <p:spPr>
          <a:xfrm>
            <a:off x="2945080" y="-12328"/>
            <a:ext cx="3446194" cy="33778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D59866D-B6CD-3B4E-80B5-F7E1B8037DC9}"/>
              </a:ext>
            </a:extLst>
          </p:cNvPr>
          <p:cNvSpPr/>
          <p:nvPr/>
        </p:nvSpPr>
        <p:spPr>
          <a:xfrm>
            <a:off x="2945081" y="0"/>
            <a:ext cx="3446193" cy="3365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946FDAE-2D7A-1C46-8E98-12AE6F49BE3F}"/>
              </a:ext>
            </a:extLst>
          </p:cNvPr>
          <p:cNvSpPr/>
          <p:nvPr/>
        </p:nvSpPr>
        <p:spPr>
          <a:xfrm>
            <a:off x="2554073" y="333005"/>
            <a:ext cx="3837201" cy="26994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12511" tIns="56256" rIns="112511" bIns="5625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34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F9577E-D137-7E43-B866-5C7ABAB5215D}"/>
              </a:ext>
            </a:extLst>
          </p:cNvPr>
          <p:cNvSpPr txBox="1"/>
          <p:nvPr/>
        </p:nvSpPr>
        <p:spPr>
          <a:xfrm>
            <a:off x="2945081" y="1251965"/>
            <a:ext cx="344619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600" b="1" dirty="0">
                <a:latin typeface="Helvetica Neue Condensed Black" panose="02000503000000020004" pitchFamily="2" charset="0"/>
                <a:ea typeface="Helvetica Neue Condensed Black" panose="02000503000000020004" pitchFamily="2" charset="0"/>
                <a:cs typeface="Helvetica Neue Condensed Black" panose="02000503000000020004" pitchFamily="2" charset="0"/>
              </a:rPr>
              <a:t>20%* </a:t>
            </a:r>
            <a:r>
              <a:rPr lang="en-US" sz="4800" b="1" dirty="0">
                <a:latin typeface="Helvetica Neue Condensed Black" panose="02000503000000020004" pitchFamily="2" charset="0"/>
                <a:ea typeface="Helvetica Neue Condensed Black" panose="02000503000000020004" pitchFamily="2" charset="0"/>
                <a:cs typeface="Helvetica Neue Condensed Black" panose="02000503000000020004" pitchFamily="2" charset="0"/>
              </a:rPr>
              <a:t>OFF</a:t>
            </a:r>
            <a:endParaRPr lang="en-US" sz="8000" b="1" dirty="0">
              <a:latin typeface="Helvetica Neue Condensed Black" panose="02000503000000020004" pitchFamily="2" charset="0"/>
              <a:ea typeface="Helvetica Neue Condensed Black" panose="02000503000000020004" pitchFamily="2" charset="0"/>
              <a:cs typeface="Helvetica Neue Condensed Black" panose="02000503000000020004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00AF12-425D-2E4F-B484-4240DC51B2DA}"/>
              </a:ext>
            </a:extLst>
          </p:cNvPr>
          <p:cNvSpPr txBox="1"/>
          <p:nvPr/>
        </p:nvSpPr>
        <p:spPr>
          <a:xfrm>
            <a:off x="3125923" y="701141"/>
            <a:ext cx="31447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Snell Roundhand Black" panose="02000603080000090004" pitchFamily="2" charset="77"/>
                <a:ea typeface="Helvetica Neue Condensed Black" panose="02000503000000020004" pitchFamily="2" charset="0"/>
                <a:cs typeface="Helvetica Neue Condensed Black" panose="02000503000000020004" pitchFamily="2" charset="0"/>
              </a:rPr>
              <a:t>Diwali Offer</a:t>
            </a:r>
            <a:endParaRPr lang="en-US" sz="2800" b="1" dirty="0">
              <a:latin typeface="Snell Roundhand Black" panose="02000603080000090004" pitchFamily="2" charset="77"/>
              <a:ea typeface="Helvetica Neue Condensed Black" panose="02000503000000020004" pitchFamily="2" charset="0"/>
              <a:cs typeface="Helvetica Neue Condensed Black" panose="02000503000000020004" pitchFamily="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EB2613B-DEDD-B040-B28A-016F1C013A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32747" y="-12328"/>
            <a:ext cx="3377828" cy="337782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36DAC0D-18E4-E141-A50C-199C4E0FD217}"/>
              </a:ext>
            </a:extLst>
          </p:cNvPr>
          <p:cNvSpPr txBox="1"/>
          <p:nvPr/>
        </p:nvSpPr>
        <p:spPr>
          <a:xfrm>
            <a:off x="3095795" y="2920123"/>
            <a:ext cx="3144763" cy="276999"/>
          </a:xfrm>
          <a:prstGeom prst="rect">
            <a:avLst/>
          </a:prstGeom>
          <a:solidFill>
            <a:srgbClr val="FF2F9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 Condensed Black" panose="02000503000000020004" pitchFamily="2" charset="0"/>
              </a:rPr>
              <a:t>VALID ONLY TILL NOV, 2021</a:t>
            </a:r>
            <a:endParaRPr lang="en-US" sz="1100" dirty="0">
              <a:solidFill>
                <a:schemeClr val="bg1"/>
              </a:solidFill>
              <a:latin typeface="Helvetica Neue Light" panose="02000403000000020004" pitchFamily="2" charset="0"/>
              <a:ea typeface="Helvetica Neue Light" panose="02000403000000020004" pitchFamily="2" charset="0"/>
              <a:cs typeface="Helvetica Neue Condensed Black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55823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1E0493B-D8EA-1C4A-AE26-5821B821094E}"/>
              </a:ext>
            </a:extLst>
          </p:cNvPr>
          <p:cNvSpPr/>
          <p:nvPr/>
        </p:nvSpPr>
        <p:spPr>
          <a:xfrm>
            <a:off x="3365500" y="0"/>
            <a:ext cx="3025774" cy="3365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946FDAE-2D7A-1C46-8E98-12AE6F49BE3F}"/>
              </a:ext>
            </a:extLst>
          </p:cNvPr>
          <p:cNvSpPr/>
          <p:nvPr/>
        </p:nvSpPr>
        <p:spPr>
          <a:xfrm>
            <a:off x="2554073" y="333005"/>
            <a:ext cx="3837201" cy="26994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12511" tIns="56256" rIns="112511" bIns="5625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34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1E3DF8-08B5-9944-A7AD-B114776D07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365500" cy="3365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962BE20-D972-4745-918B-35302BAA4480}"/>
              </a:ext>
            </a:extLst>
          </p:cNvPr>
          <p:cNvSpPr txBox="1"/>
          <p:nvPr/>
        </p:nvSpPr>
        <p:spPr>
          <a:xfrm>
            <a:off x="3564989" y="1776328"/>
            <a:ext cx="2626796" cy="1015663"/>
          </a:xfrm>
          <a:prstGeom prst="rect">
            <a:avLst/>
          </a:prstGeom>
          <a:solidFill>
            <a:srgbClr val="FF2F9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latin typeface="Impact" panose="020B0806030902050204" pitchFamily="34" charset="0"/>
              </a:rPr>
              <a:t>10%* </a:t>
            </a:r>
            <a:r>
              <a:rPr lang="en-US" sz="4400" dirty="0">
                <a:solidFill>
                  <a:schemeClr val="bg1"/>
                </a:solidFill>
                <a:latin typeface="Impact" panose="020B0806030902050204" pitchFamily="34" charset="0"/>
              </a:rPr>
              <a:t>OFF</a:t>
            </a:r>
            <a:endParaRPr lang="en-US" sz="72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9DF36ED-9F41-7B43-AF32-25C608FA5AA4}"/>
              </a:ext>
            </a:extLst>
          </p:cNvPr>
          <p:cNvSpPr txBox="1"/>
          <p:nvPr/>
        </p:nvSpPr>
        <p:spPr>
          <a:xfrm>
            <a:off x="3182649" y="681141"/>
            <a:ext cx="30257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b="1" dirty="0">
                <a:latin typeface="SignPainter HouseScript Semibol" panose="02000006070000020004" pitchFamily="2" charset="0"/>
              </a:rPr>
              <a:t>Fancy Items</a:t>
            </a:r>
            <a:endParaRPr lang="en-US" sz="6600" b="1" dirty="0">
              <a:latin typeface="SignPainter HouseScript Semibol" panose="0200000607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42217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D13A855-5779-CA46-BCDD-D386009F69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31" y="699151"/>
            <a:ext cx="1842248" cy="18422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248ABA3-3442-9946-8071-FC43756F7F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283" y="2656349"/>
            <a:ext cx="1459006" cy="51293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DDD8E42-D2F8-9D42-9E44-18DD06DFA87E}"/>
              </a:ext>
            </a:extLst>
          </p:cNvPr>
          <p:cNvSpPr/>
          <p:nvPr/>
        </p:nvSpPr>
        <p:spPr>
          <a:xfrm>
            <a:off x="4465164" y="1474294"/>
            <a:ext cx="1832823" cy="17748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800" b="1" baseline="-25000" dirty="0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Fresh Look </a:t>
            </a:r>
          </a:p>
          <a:p>
            <a:pPr algn="r"/>
            <a:r>
              <a:rPr lang="en-US" sz="2000" baseline="-25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Beauty Parlor</a:t>
            </a:r>
          </a:p>
          <a:p>
            <a:pPr algn="r"/>
            <a:endParaRPr lang="en-US" sz="2000" baseline="-250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algn="r"/>
            <a:r>
              <a:rPr lang="en-US" sz="1600" baseline="-25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No 39/A, New Street, </a:t>
            </a:r>
          </a:p>
          <a:p>
            <a:pPr algn="r"/>
            <a:r>
              <a:rPr lang="en-US" sz="1600" baseline="-250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Arakkonam</a:t>
            </a:r>
            <a:r>
              <a:rPr lang="en-US" sz="1600" baseline="-25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- </a:t>
            </a:r>
            <a:r>
              <a:rPr lang="en-US" sz="1600" baseline="-250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Ocheri</a:t>
            </a:r>
            <a:r>
              <a:rPr lang="en-US" sz="1600" baseline="-25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Rd,</a:t>
            </a:r>
          </a:p>
          <a:p>
            <a:pPr algn="r"/>
            <a:r>
              <a:rPr lang="en-US" sz="1600" baseline="-250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Nagavedu</a:t>
            </a:r>
            <a:r>
              <a:rPr lang="en-US" sz="1600" baseline="-25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</a:t>
            </a:r>
            <a:r>
              <a:rPr lang="en-US" sz="1600" baseline="-250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Arakkonam</a:t>
            </a:r>
            <a:endParaRPr lang="en-US" sz="1600" baseline="-25000" dirty="0">
              <a:solidFill>
                <a:schemeClr val="bg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algn="r"/>
            <a:r>
              <a:rPr lang="en-US" sz="1600" baseline="-25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+91 (822)-006-1001</a:t>
            </a:r>
          </a:p>
          <a:p>
            <a:pPr algn="r"/>
            <a:r>
              <a:rPr lang="en-US" sz="1600" baseline="-25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+91 (809)-888-9494</a:t>
            </a:r>
          </a:p>
          <a:p>
            <a:pPr algn="r"/>
            <a:endParaRPr lang="en-US" sz="1600" baseline="-250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A70E21D-08EB-8C40-A0C1-5769025AA4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7038" y="637446"/>
            <a:ext cx="881970" cy="88197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DFEB269-588F-254B-956E-617AA547651A}"/>
              </a:ext>
            </a:extLst>
          </p:cNvPr>
          <p:cNvSpPr txBox="1"/>
          <p:nvPr/>
        </p:nvSpPr>
        <p:spPr>
          <a:xfrm>
            <a:off x="309283" y="57495"/>
            <a:ext cx="9998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SignPainter HouseScript" panose="0200000607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Offer!</a:t>
            </a:r>
            <a:endParaRPr lang="en-US" sz="2000" dirty="0">
              <a:latin typeface="SignPainter HouseScript" panose="02000006070000020004" pitchFamily="2" charset="0"/>
              <a:ea typeface="Helvetica Neue Light" panose="020004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09730EB-F908-3243-B1A8-E6206CDD953C}"/>
              </a:ext>
            </a:extLst>
          </p:cNvPr>
          <p:cNvSpPr txBox="1"/>
          <p:nvPr/>
        </p:nvSpPr>
        <p:spPr>
          <a:xfrm>
            <a:off x="2086106" y="57495"/>
            <a:ext cx="19720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SignPainter HouseScript" panose="0200000607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Save your time!</a:t>
            </a:r>
            <a:endParaRPr lang="en-US" sz="2000" dirty="0">
              <a:latin typeface="SignPainter HouseScript" panose="02000006070000020004" pitchFamily="2" charset="0"/>
              <a:ea typeface="Helvetica Neue Light" panose="020004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8EFD2B-7D61-A549-8A1D-F1B5CE847090}"/>
              </a:ext>
            </a:extLst>
          </p:cNvPr>
          <p:cNvSpPr txBox="1"/>
          <p:nvPr/>
        </p:nvSpPr>
        <p:spPr>
          <a:xfrm>
            <a:off x="1768289" y="787072"/>
            <a:ext cx="3091094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Times New Roman" panose="02020603050405020304" pitchFamily="18" charset="0"/>
                <a:ea typeface="Helvetica Neue Condensed" panose="02000503000000020004" pitchFamily="2" charset="0"/>
                <a:cs typeface="Times New Roman" panose="02020603050405020304" pitchFamily="18" charset="0"/>
              </a:rPr>
              <a:t>Download</a:t>
            </a:r>
            <a:r>
              <a:rPr lang="en-US" sz="1800" dirty="0">
                <a:latin typeface="Times New Roman" panose="02020603050405020304" pitchFamily="18" charset="0"/>
                <a:ea typeface="Helvetica Neue Condensed" panose="02000503000000020004" pitchFamily="2" charset="0"/>
                <a:cs typeface="Times New Roman" panose="02020603050405020304" pitchFamily="18" charset="0"/>
              </a:rPr>
              <a:t> </a:t>
            </a:r>
          </a:p>
          <a:p>
            <a:pPr algn="ctr"/>
            <a:r>
              <a:rPr lang="en-US" sz="2400" b="1" dirty="0">
                <a:latin typeface="Times New Roman" panose="02020603050405020304" pitchFamily="18" charset="0"/>
                <a:ea typeface="Helvetica Neue Condensed" panose="02000503000000020004" pitchFamily="2" charset="0"/>
                <a:cs typeface="Times New Roman" panose="02020603050405020304" pitchFamily="18" charset="0"/>
              </a:rPr>
              <a:t>Fresh Look</a:t>
            </a:r>
            <a:r>
              <a:rPr lang="en-US" sz="2400" dirty="0">
                <a:latin typeface="Times New Roman" panose="02020603050405020304" pitchFamily="18" charset="0"/>
                <a:ea typeface="Helvetica Neue Condensed" panose="02000503000000020004" pitchFamily="2" charset="0"/>
                <a:cs typeface="Times New Roman" panose="02020603050405020304" pitchFamily="18" charset="0"/>
              </a:rPr>
              <a:t> </a:t>
            </a:r>
          </a:p>
          <a:p>
            <a:pPr algn="ctr"/>
            <a:r>
              <a:rPr lang="en-US" sz="1200" dirty="0">
                <a:latin typeface="Times New Roman" panose="02020603050405020304" pitchFamily="18" charset="0"/>
                <a:ea typeface="Helvetica Neue Condensed" panose="02000503000000020004" pitchFamily="2" charset="0"/>
                <a:cs typeface="Times New Roman" panose="02020603050405020304" pitchFamily="18" charset="0"/>
              </a:rPr>
              <a:t>beauty parlor android app from Google Play store and book ONLINE appointment to </a:t>
            </a:r>
          </a:p>
          <a:p>
            <a:pPr algn="ctr"/>
            <a:r>
              <a:rPr lang="en-US" sz="1200" dirty="0">
                <a:latin typeface="Times New Roman" panose="02020603050405020304" pitchFamily="18" charset="0"/>
                <a:ea typeface="Helvetica Neue Condensed" panose="02000503000000020004" pitchFamily="2" charset="0"/>
                <a:cs typeface="Times New Roman" panose="02020603050405020304" pitchFamily="18" charset="0"/>
              </a:rPr>
              <a:t>GET</a:t>
            </a:r>
          </a:p>
          <a:p>
            <a:pPr algn="ctr"/>
            <a:endParaRPr lang="en-US" sz="1200" dirty="0">
              <a:latin typeface="Times New Roman" panose="02020603050405020304" pitchFamily="18" charset="0"/>
              <a:ea typeface="Helvetica Neue Condensed" panose="02000503000000020004" pitchFamily="2" charset="0"/>
              <a:cs typeface="Times New Roman" panose="02020603050405020304" pitchFamily="18" charset="0"/>
            </a:endParaRPr>
          </a:p>
          <a:p>
            <a:pPr algn="ctr"/>
            <a:r>
              <a:rPr lang="en-US" sz="2000" dirty="0">
                <a:latin typeface="Times New Roman" panose="02020603050405020304" pitchFamily="18" charset="0"/>
                <a:ea typeface="Helvetica Neue Condensed" panose="02000503000000020004" pitchFamily="2" charset="0"/>
                <a:cs typeface="Times New Roman" panose="02020603050405020304" pitchFamily="18" charset="0"/>
              </a:rPr>
              <a:t> </a:t>
            </a:r>
            <a:r>
              <a:rPr lang="en-US" sz="4400" b="1" dirty="0">
                <a:latin typeface="Times New Roman" panose="02020603050405020304" pitchFamily="18" charset="0"/>
                <a:ea typeface="Helvetica Neue Condensed" panose="02000503000000020004" pitchFamily="2" charset="0"/>
                <a:cs typeface="Times New Roman" panose="02020603050405020304" pitchFamily="18" charset="0"/>
              </a:rPr>
              <a:t>10% OFF</a:t>
            </a:r>
            <a:endParaRPr lang="en-US" sz="2400" b="1" dirty="0">
              <a:latin typeface="Times New Roman" panose="02020603050405020304" pitchFamily="18" charset="0"/>
              <a:ea typeface="Helvetica Neue Condensed" panose="02000503000000020004" pitchFamily="2" charset="0"/>
              <a:cs typeface="Times New Roman" panose="02020603050405020304" pitchFamily="18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4B1FD6A-3C39-544B-AC77-9CA57C20E72B}"/>
              </a:ext>
            </a:extLst>
          </p:cNvPr>
          <p:cNvSpPr txBox="1"/>
          <p:nvPr/>
        </p:nvSpPr>
        <p:spPr>
          <a:xfrm>
            <a:off x="4580708" y="57495"/>
            <a:ext cx="17172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SignPainter HouseScript" panose="0200000607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Don’t wait in queue</a:t>
            </a:r>
            <a:endParaRPr lang="en-US" sz="1800" dirty="0">
              <a:latin typeface="SignPainter HouseScript" panose="02000006070000020004" pitchFamily="2" charset="0"/>
              <a:ea typeface="Helvetica Neue Light" panose="020004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15DB966-90BC-C840-94FF-23BDE9BAC484}"/>
              </a:ext>
            </a:extLst>
          </p:cNvPr>
          <p:cNvSpPr txBox="1"/>
          <p:nvPr/>
        </p:nvSpPr>
        <p:spPr>
          <a:xfrm>
            <a:off x="2512174" y="2965861"/>
            <a:ext cx="16033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*Ladies &amp; Kids only</a:t>
            </a:r>
          </a:p>
        </p:txBody>
      </p:sp>
    </p:spTree>
    <p:extLst>
      <p:ext uri="{BB962C8B-B14F-4D97-AF65-F5344CB8AC3E}">
        <p14:creationId xmlns:p14="http://schemas.microsoft.com/office/powerpoint/2010/main" val="6513264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7315</TotalTime>
  <Words>96</Words>
  <Application>Microsoft Macintosh PowerPoint</Application>
  <PresentationFormat>Custom</PresentationFormat>
  <Paragraphs>29</Paragraphs>
  <Slides>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7" baseType="lpstr">
      <vt:lpstr>Arial</vt:lpstr>
      <vt:lpstr>Calibri</vt:lpstr>
      <vt:lpstr>Calibri Light</vt:lpstr>
      <vt:lpstr>Helvetica Neue</vt:lpstr>
      <vt:lpstr>Helvetica Neue Condensed</vt:lpstr>
      <vt:lpstr>Helvetica Neue Condensed Black</vt:lpstr>
      <vt:lpstr>Helvetica Neue Light</vt:lpstr>
      <vt:lpstr>Impact</vt:lpstr>
      <vt:lpstr>SignPainter HouseScript</vt:lpstr>
      <vt:lpstr>SignPainter HouseScript Semibol</vt:lpstr>
      <vt:lpstr>Snell Roundhand Black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piappstudio</dc:creator>
  <cp:lastModifiedBy>piappstudio</cp:lastModifiedBy>
  <cp:revision>52</cp:revision>
  <dcterms:created xsi:type="dcterms:W3CDTF">2021-09-22T12:16:48Z</dcterms:created>
  <dcterms:modified xsi:type="dcterms:W3CDTF">2021-10-07T11:53:14Z</dcterms:modified>
</cp:coreProperties>
</file>